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Proxima Nova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roximaNova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54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facebook/react/wiki/Sites-Using-Rea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Native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ReactJS for mobile applications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								Satvik Jagannath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								</a:t>
            </a:r>
            <a:r>
              <a:rPr lang="en-GB" sz="1200"/>
              <a:t>Software Development Engineer,</a:t>
            </a:r>
          </a:p>
          <a:p>
            <a:pPr indent="457200" lvl="0" marL="4114800">
              <a:spcBef>
                <a:spcPts val="0"/>
              </a:spcBef>
              <a:buNone/>
            </a:pPr>
            <a:r>
              <a:rPr lang="en-GB" sz="1400"/>
              <a:t>CISCO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ReactJS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by Facebook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 2013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Facebook, Instagram, Airbnb, Wordpress, Automattic, BBC, Flipkart, Myntra, Facebook Ads app, Box, Coursera, Dropbox, Dailymotion, Flipboard, IMDB, Hipchat, Khan Academy, Netflix, OkCupid, Paypal, Quizup, Reddit, Salesforce, Whatsapp, Wired, Yahoo, Atom Editor, Brackets Editor, Firefox Hello etc.,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100’s of others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Facebook Github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View-Models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View-Models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 Blah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 Blah Blah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42100" y="12019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React has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42100" y="191810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COMPONENTS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How do you separate concerns?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2" y="1474850"/>
            <a:ext cx="65055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Angular - Separation.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112" y="1205950"/>
            <a:ext cx="5519774" cy="3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Ember Separation ..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25" y="1176950"/>
            <a:ext cx="4808350" cy="3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Backbone Separation...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813" y="1209125"/>
            <a:ext cx="4856373" cy="3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452437"/>
            <a:ext cx="585787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28725"/>
            <a:ext cx="5334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2" y="1295400"/>
            <a:ext cx="54387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2" y="1038225"/>
            <a:ext cx="54768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2" y="1023937"/>
            <a:ext cx="55530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2" y="962025"/>
            <a:ext cx="56673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7" y="923925"/>
            <a:ext cx="55721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Yay baby!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74" y="1635375"/>
            <a:ext cx="7763251" cy="25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Separation of Components!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Composable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Reusable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Maintainable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Testable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IF AND ONLY IF, components are self-contained.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 flow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Pure JS - Any component can communicate with any other component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Backbone - Publisher Subscriber model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item.on(‘change:name’, function() { ...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Angular - 2 way data binding &amp; $digest loop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$scope.name = 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- 1 way data “FLOW”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One Way data FLOW sounds GREAT!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301800"/>
            <a:ext cx="3252150" cy="24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3742575" y="4024975"/>
            <a:ext cx="5089799" cy="7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That’s NOT how real world works!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990600"/>
            <a:ext cx="56197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50128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UGLY?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Templating language!!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Separation of Concerns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           -_-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2" y="904875"/>
            <a:ext cx="55149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7" y="804862"/>
            <a:ext cx="58388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852487"/>
            <a:ext cx="58578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866775"/>
            <a:ext cx="5905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866775"/>
            <a:ext cx="585787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Here we gooooooo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904875"/>
            <a:ext cx="58578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800100"/>
            <a:ext cx="58483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7" y="881062"/>
            <a:ext cx="587692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2066250" y="11086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Data flows DOWN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Event Flows UP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434343"/>
                </a:solidFill>
              </a:rPr>
              <a:t>Sounds familiar?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1191900" y="1108600"/>
            <a:ext cx="6760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Data flows DOWN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Event Flows UP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434343"/>
                </a:solidFill>
              </a:rPr>
              <a:t>That’s how </a:t>
            </a:r>
            <a:r>
              <a:rPr lang="en-GB" sz="3600">
                <a:solidFill>
                  <a:srgbClr val="CC0000"/>
                </a:solidFill>
              </a:rPr>
              <a:t>DOM</a:t>
            </a:r>
            <a:r>
              <a:rPr lang="en-GB" sz="3600">
                <a:solidFill>
                  <a:srgbClr val="434343"/>
                </a:solidFill>
              </a:rPr>
              <a:t> works!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50128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It’s just Javascript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JSX Syntax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You better like it ;)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Virtual DOM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React uses Virtual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2 DOM’s will co-exist - Real and Virtual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What worse that having 2 DOM’s? Having 1 DOM!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Why not DOM?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Inconsistent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Hard to 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Brittle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Expensive operation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Back to JSX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50" y="1161650"/>
            <a:ext cx="49053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Compiled JSX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071562"/>
            <a:ext cx="4953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Virtual DOM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Pure JS, in-memory representation of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render() fires when there is a change in state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takes care of modifying the Real DOM to match the Virtual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It’s fast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It’s pure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 just 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Virtual DOM - How’s?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12" y="1171575"/>
            <a:ext cx="52101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Declarative Syntax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24" y="1111825"/>
            <a:ext cx="5051950" cy="3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75" y="533624"/>
            <a:ext cx="7739049" cy="4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React is awesome?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One way dataflow keeps complexity under-control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You really know this changed because of that! Blame game!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Easy to debug - Self contained components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Library doesn’t dictate too much!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Simple and easy to learn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48604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2 way binding like Angular?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Models? Controllers?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Where is directives?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Global Event listener?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Templates?...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Works with Backbone?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Can I also use jQuery? ;)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I know jQuery, not JS!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is this JS?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7" y="1243012"/>
            <a:ext cx="48101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